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handoutMasterIdLst>
    <p:handoutMasterId r:id="rId3"/>
  </p:handoutMasterIdLst>
  <p:sldIdLst>
    <p:sldId id="29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1510"/>
    <a:srgbClr val="DE0000"/>
    <a:srgbClr val="FF0000"/>
    <a:srgbClr val="71FFB1"/>
    <a:srgbClr val="1DFF83"/>
    <a:srgbClr val="79797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9" autoAdjust="0"/>
    <p:restoredTop sz="94660"/>
  </p:normalViewPr>
  <p:slideViewPr>
    <p:cSldViewPr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1164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20CCB7-10A0-46C1-95C9-8EE430DEED77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9F799-76A0-44B0-A8ED-1932F4A4A3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175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210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977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865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Straight Connector 16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284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Straight Connector 16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73495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4" name="Rounded Rectangle 13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ounded Rectangle 16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Straight Connector 17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466306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3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5" name="Group 14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6" name="Rounded Rectangle 15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ounded Rectangle 16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Straight Connector 19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04667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2" name="Rounded Rectangle 11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Rounded Rectangle 12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" name="Straight Connector 15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08802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0" name="Group 9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1" name="Rounded Rectangle 10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ounded Rectangle 11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Rounded Rectangle 12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5" name="Straight Connector 14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27862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4" name="Rounded Rectangle 13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ounded Rectangle 16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Straight Connector 17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86224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4" name="Rounded Rectangle 13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ounded Rectangle 16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Straight Connector 17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4428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086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Straight Connector 16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5883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Straight Connector 16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09678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roup 210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60351046"/>
              </p:ext>
            </p:extLst>
          </p:nvPr>
        </p:nvGraphicFramePr>
        <p:xfrm>
          <a:off x="4572000" y="1524001"/>
          <a:ext cx="7213600" cy="3950735"/>
        </p:xfrm>
        <a:graphic>
          <a:graphicData uri="http://schemas.openxmlformats.org/drawingml/2006/table">
            <a:tbl>
              <a:tblPr/>
              <a:tblGrid>
                <a:gridCol w="721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79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Họ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và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tên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: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horzOverflow="overflow">
                    <a:lnL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43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Năm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sinh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 </a:t>
                      </a:r>
                    </a:p>
                  </a:txBody>
                  <a:tcPr marL="121920" marR="121920" horzOverflow="overflow">
                    <a:lnL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9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Quê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quán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 </a:t>
                      </a:r>
                    </a:p>
                  </a:txBody>
                  <a:tcPr marL="121920" marR="121920" horzOverflow="overflow">
                    <a:lnL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9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Dân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tộc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 </a:t>
                      </a:r>
                    </a:p>
                  </a:txBody>
                  <a:tcPr marL="121920" marR="121920" horzOverflow="overflow">
                    <a:lnL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9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Tôn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giáo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 </a:t>
                      </a:r>
                    </a:p>
                  </a:txBody>
                  <a:tcPr marL="121920" marR="121920" horzOverflow="overflow">
                    <a:lnL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9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Ngày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vào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Đoàn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 </a:t>
                      </a:r>
                    </a:p>
                  </a:txBody>
                  <a:tcPr marL="121920" marR="121920" horzOverflow="overflow">
                    <a:lnL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79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Chính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trị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</a:t>
                      </a:r>
                    </a:p>
                  </a:txBody>
                  <a:tcPr marL="121920" marR="121920" horzOverflow="overflow">
                    <a:lnL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804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Chuyên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môn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 </a:t>
                      </a:r>
                    </a:p>
                  </a:txBody>
                  <a:tcPr marL="121920" marR="121920" horzOverflow="overflow">
                    <a:lnL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4" name="Round Same Side Corner Rectangle 3"/>
          <p:cNvSpPr/>
          <p:nvPr/>
        </p:nvSpPr>
        <p:spPr>
          <a:xfrm flipH="1" flipV="1">
            <a:off x="0" y="0"/>
            <a:ext cx="12192000" cy="1219200"/>
          </a:xfrm>
          <a:prstGeom prst="round2Same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20800" y="236538"/>
            <a:ext cx="108712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vi-VN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/>
              </a:rPr>
              <a:t>ĐẠI HỘI ĐẠI BIỂU</a:t>
            </a:r>
            <a:r>
              <a:rPr lang="en-US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ĐOÀN TNCS HỒ CHÍ MINH </a:t>
            </a:r>
          </a:p>
          <a:p>
            <a:pPr algn="ctr">
              <a:defRPr/>
            </a:pPr>
            <a:r>
              <a:rPr lang="en-US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TRƯỜNG CĐKT LÝ TỰ TRỌNG TP. HỒ CHÍ MINH LẦN XXIII</a:t>
            </a:r>
            <a:endParaRPr lang="en-US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11" descr="shabby_frame_green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17" y="1143000"/>
            <a:ext cx="436668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 userDrawn="1"/>
        </p:nvSpPr>
        <p:spPr>
          <a:xfrm>
            <a:off x="6400800" y="1600200"/>
            <a:ext cx="528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6400800" y="57912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62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3"/>
          <p:cNvSpPr/>
          <p:nvPr/>
        </p:nvSpPr>
        <p:spPr>
          <a:xfrm flipH="1" flipV="1">
            <a:off x="0" y="-1"/>
            <a:ext cx="12192000" cy="835236"/>
          </a:xfrm>
          <a:prstGeom prst="round2SameRect">
            <a:avLst/>
          </a:prstGeom>
          <a:solidFill>
            <a:schemeClr val="accent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7600" y="1"/>
            <a:ext cx="1087120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algn="ctr" defTabSz="914400" rtl="0" eaLnBrk="1" latinLnBrk="0" hangingPunct="1">
              <a:defRPr/>
            </a:pPr>
            <a:r>
              <a:rPr lang="en-US" sz="2400" b="1" kern="1200" spc="5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TM American Sans" pitchFamily="18" charset="0"/>
                <a:ea typeface="+mn-ea"/>
                <a:cs typeface="+mn-cs"/>
              </a:rPr>
              <a:t>HỘI NGHỊ ĐẠI BIỂU CÁN BỘ - CÔNG CHỨC – VIÊN CHỨC NĂM HỌC 2017 - 2018</a:t>
            </a:r>
            <a:endParaRPr lang="en-US" sz="2400" b="1" kern="1200" spc="50" dirty="0">
              <a:ln w="1143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UTM American Sans" pitchFamily="18" charset="0"/>
              <a:ea typeface="+mn-ea"/>
              <a:cs typeface="+mn-cs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03200" y="914400"/>
            <a:ext cx="11785600" cy="381000"/>
          </a:xfrm>
        </p:spPr>
        <p:txBody>
          <a:bodyPr/>
          <a:lstStyle>
            <a:lvl1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sz="2200" b="1" kern="1200" cap="none" spc="0" baseline="0" dirty="0" smtClean="0">
                <a:ln w="11430"/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sz="2400" b="1" dirty="0" smtClean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03200" y="1371600"/>
            <a:ext cx="11785600" cy="5105400"/>
          </a:xfrm>
        </p:spPr>
        <p:txBody>
          <a:bodyPr/>
          <a:lstStyle>
            <a:lvl1pPr>
              <a:defRPr>
                <a:latin typeface="Times New Roman" pitchFamily="18" charset="0"/>
                <a:ea typeface="Tahoma" pitchFamily="34" charset="0"/>
                <a:cs typeface="Times New Roman" pitchFamily="18" charset="0"/>
              </a:defRPr>
            </a:lvl1pPr>
            <a:lvl2pPr>
              <a:defRPr>
                <a:latin typeface="Times New Roman" pitchFamily="18" charset="0"/>
                <a:ea typeface="Tahoma" pitchFamily="34" charset="0"/>
                <a:cs typeface="Times New Roman" pitchFamily="18" charset="0"/>
              </a:defRPr>
            </a:lvl2pPr>
            <a:lvl3pPr>
              <a:defRPr>
                <a:latin typeface="Times New Roman" pitchFamily="18" charset="0"/>
                <a:ea typeface="Tahoma" pitchFamily="34" charset="0"/>
                <a:cs typeface="Times New Roman" pitchFamily="18" charset="0"/>
              </a:defRPr>
            </a:lvl3pPr>
            <a:lvl4pPr>
              <a:defRPr>
                <a:latin typeface="Times New Roman" pitchFamily="18" charset="0"/>
                <a:ea typeface="Tahoma" pitchFamily="34" charset="0"/>
                <a:cs typeface="Times New Roman" pitchFamily="18" charset="0"/>
              </a:defRPr>
            </a:lvl4pPr>
            <a:lvl5pPr>
              <a:defRPr>
                <a:latin typeface="Times New Roman" pitchFamily="18" charset="0"/>
                <a:ea typeface="Tahoma" pitchFamily="34" charset="0"/>
                <a:cs typeface="Times New Roman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99206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80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208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666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80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901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403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091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957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677" r:id="rId22"/>
    <p:sldLayoutId id="2147483678" r:id="rId23"/>
  </p:sldLayoutIdLst>
  <p:transition>
    <p:cut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910293" y="5715000"/>
            <a:ext cx="8144563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000" b="1" spc="50" dirty="0" smtClean="0">
                <a:ln w="3175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glow>
                    <a:schemeClr val="bg1"/>
                  </a:glow>
                </a:effectLst>
                <a:latin typeface="UTM American Sans" pitchFamily="18" charset="0"/>
              </a:rPr>
              <a:t>THÀNH PHỐ HỒ CHÍ MINH, NGÀY 26 THÁNG 10 NĂM 2019</a:t>
            </a:r>
            <a:endParaRPr lang="en-US" sz="2000" b="1" spc="50" dirty="0">
              <a:ln w="3175">
                <a:solidFill>
                  <a:schemeClr val="accent4">
                    <a:lumMod val="50000"/>
                  </a:schemeClr>
                </a:solidFill>
              </a:ln>
              <a:solidFill>
                <a:schemeClr val="bg1"/>
              </a:solidFill>
              <a:effectLst>
                <a:glow>
                  <a:schemeClr val="bg1"/>
                </a:glow>
              </a:effectLst>
              <a:latin typeface="UTM American Sans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0256" y="1219200"/>
            <a:ext cx="11024428" cy="38779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HỘI NGHỊ ĐẠI BIỂU</a:t>
            </a:r>
          </a:p>
          <a:p>
            <a:pPr algn="ctr"/>
            <a:r>
              <a:rPr lang="en-US" sz="4800" b="1" cap="none" spc="0" dirty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CÁN BỘ - CÔNG CHỨC - VIÊN </a:t>
            </a:r>
            <a:r>
              <a:rPr lang="en-US" sz="4800" b="1" cap="none" spc="0" dirty="0" smtClean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CHỨC</a:t>
            </a:r>
          </a:p>
          <a:p>
            <a:pPr algn="ctr"/>
            <a:r>
              <a:rPr lang="en-US" sz="4800" b="1" dirty="0" smtClean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TRƯỜNG </a:t>
            </a:r>
            <a:r>
              <a:rPr lang="en-US" sz="4800" b="1" dirty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CAO ĐẲNG LÝ TỰ TRỌNG </a:t>
            </a:r>
            <a:endParaRPr lang="en-US" sz="4800" b="1" dirty="0" smtClean="0">
              <a:ln w="2857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UTM American Sans" pitchFamily="18" charset="0"/>
            </a:endParaRPr>
          </a:p>
          <a:p>
            <a:pPr algn="ctr"/>
            <a:r>
              <a:rPr lang="en-US" sz="4800" b="1" dirty="0" smtClean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THÀNH </a:t>
            </a:r>
            <a:r>
              <a:rPr lang="en-US" sz="4800" b="1" dirty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PHỐ HỒ CHÍ </a:t>
            </a:r>
            <a:r>
              <a:rPr lang="en-US" sz="4800" b="1" dirty="0" smtClean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MINH</a:t>
            </a:r>
          </a:p>
          <a:p>
            <a:pPr algn="ctr"/>
            <a:r>
              <a:rPr lang="en-US" sz="4800" b="1" dirty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NĂM HỌC 2019 – </a:t>
            </a:r>
            <a:r>
              <a:rPr lang="en-US" sz="4800" b="1" dirty="0" smtClean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2020</a:t>
            </a:r>
            <a:endParaRPr lang="en-US" sz="4800" b="1" dirty="0">
              <a:ln w="2857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UTM American Sans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8393" y="152400"/>
            <a:ext cx="1017458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400" b="1" dirty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SỞ GIÁO DỤC VÀ ĐÀO TẠO THÀNH PHỐ HỒ CHÍ MINH</a:t>
            </a:r>
          </a:p>
        </p:txBody>
      </p:sp>
    </p:spTree>
    <p:extLst>
      <p:ext uri="{BB962C8B-B14F-4D97-AF65-F5344CB8AC3E}">
        <p14:creationId xmlns:p14="http://schemas.microsoft.com/office/powerpoint/2010/main" val="208829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OCME PAGE 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3068</TotalTime>
  <Words>51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WELOCME PAGE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 7</dc:creator>
  <cp:lastModifiedBy>VatTu</cp:lastModifiedBy>
  <cp:revision>265</cp:revision>
  <dcterms:created xsi:type="dcterms:W3CDTF">2015-01-14T14:57:04Z</dcterms:created>
  <dcterms:modified xsi:type="dcterms:W3CDTF">2019-10-24T03:52:43Z</dcterms:modified>
</cp:coreProperties>
</file>